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83C73-E6E1-47E6-A078-68C362FFBF14}" type="datetimeFigureOut">
              <a:rPr lang="pt-PT" smtClean="0"/>
              <a:pPr/>
              <a:t>31-01-2011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EEEA4-5961-490F-91B2-6DFB102106B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guranet.pt/educador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260648"/>
            <a:ext cx="4042792" cy="63367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pt-PT" sz="2800" b="1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pt-PT" sz="3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Evita </a:t>
            </a:r>
            <a:r>
              <a:rPr lang="pt-PT" sz="30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vírus </a:t>
            </a:r>
            <a:endParaRPr lang="pt-PT" sz="3000" b="1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pt-PT" sz="3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</a:t>
            </a:r>
            <a:r>
              <a:rPr lang="pt-PT" sz="30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correio electrónico</a:t>
            </a:r>
            <a:r>
              <a:rPr lang="pt-PT" sz="3000" b="1" dirty="0"/>
              <a:t/>
            </a:r>
            <a:br>
              <a:rPr lang="pt-PT" sz="3000" b="1" dirty="0"/>
            </a:br>
            <a:endParaRPr lang="pt-PT" sz="3000" dirty="0"/>
          </a:p>
          <a:p>
            <a:pPr algn="ctr">
              <a:buNone/>
            </a:pPr>
            <a:r>
              <a:rPr lang="pt-PT" sz="4000" dirty="0"/>
              <a:t> </a:t>
            </a:r>
            <a:r>
              <a:rPr lang="pt-PT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sugestões </a:t>
            </a:r>
          </a:p>
          <a:p>
            <a:pPr algn="ctr">
              <a:buNone/>
            </a:pPr>
            <a:r>
              <a:rPr lang="pt-PT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lidar </a:t>
            </a:r>
          </a:p>
          <a:p>
            <a:pPr algn="ctr">
              <a:buNone/>
            </a:pPr>
            <a:r>
              <a:rPr lang="pt-PT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anexos de correio electrónico</a:t>
            </a:r>
            <a:endParaRPr lang="pt-PT" sz="3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pt-PT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4572000" y="260648"/>
            <a:ext cx="4320480" cy="63367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endParaRPr lang="pt-PT" sz="1200" b="1" dirty="0" smtClean="0"/>
          </a:p>
          <a:p>
            <a:pPr marL="228600" indent="-228600" algn="ctr"/>
            <a:endParaRPr lang="pt-PT" sz="1200" dirty="0" smtClean="0"/>
          </a:p>
          <a:p>
            <a:pPr marL="228600" indent="-228600" algn="ctr"/>
            <a:r>
              <a:rPr lang="pt-PT" sz="1200" dirty="0" smtClean="0"/>
              <a:t>      </a:t>
            </a:r>
          </a:p>
          <a:p>
            <a:pPr marL="228600" indent="-228600" algn="just"/>
            <a:r>
              <a:rPr lang="pt-PT" sz="1400" dirty="0"/>
              <a:t> </a:t>
            </a:r>
            <a:r>
              <a:rPr lang="pt-PT" sz="1400" dirty="0" smtClean="0"/>
              <a:t>     </a:t>
            </a:r>
            <a:r>
              <a:rPr lang="pt-PT" sz="1500" b="1" dirty="0" smtClean="0">
                <a:solidFill>
                  <a:srgbClr val="92D050"/>
                </a:solidFill>
              </a:rPr>
              <a:t>Quando </a:t>
            </a:r>
            <a:r>
              <a:rPr lang="pt-PT" sz="1500" b="1" dirty="0">
                <a:solidFill>
                  <a:srgbClr val="92D050"/>
                </a:solidFill>
              </a:rPr>
              <a:t>receberes uma mensagem de correio electrónico, independentemente do programa de correio electrónico que utilizas, segue as seguintes precauções: </a:t>
            </a:r>
            <a:endParaRPr lang="pt-PT" sz="1500" b="1" dirty="0" smtClean="0">
              <a:solidFill>
                <a:srgbClr val="92D050"/>
              </a:solidFill>
            </a:endParaRPr>
          </a:p>
          <a:p>
            <a:pPr marL="228600" indent="-228600"/>
            <a:endParaRPr lang="pt-PT" sz="1500" dirty="0" smtClean="0"/>
          </a:p>
          <a:p>
            <a:pPr marL="228600" indent="-228600"/>
            <a:endParaRPr lang="pt-PT" sz="1500" dirty="0"/>
          </a:p>
          <a:p>
            <a:pPr marL="228600" lvl="0" indent="-228600" algn="ctr">
              <a:buFont typeface="+mj-lt"/>
              <a:buAutoNum type="arabicPeriod"/>
            </a:pPr>
            <a:r>
              <a:rPr lang="pt-PT" sz="1500" dirty="0">
                <a:solidFill>
                  <a:schemeClr val="accent6">
                    <a:lumMod val="50000"/>
                  </a:schemeClr>
                </a:solidFill>
              </a:rPr>
              <a:t>Não abras qualquer anexo, excepto se conheceres o remetente e estiveres à espera desse mesmo anexo</a:t>
            </a:r>
            <a:r>
              <a:rPr lang="pt-PT" sz="15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228600" lvl="0" indent="-228600" algn="ctr">
              <a:buFont typeface="+mj-lt"/>
              <a:buAutoNum type="arabicPeriod"/>
            </a:pPr>
            <a:endParaRPr lang="pt-PT" sz="1500" dirty="0"/>
          </a:p>
          <a:p>
            <a:pPr marL="228600" lvl="0" indent="-228600" algn="ctr">
              <a:buFont typeface="+mj-lt"/>
              <a:buAutoNum type="arabicPeriod"/>
            </a:pPr>
            <a:r>
              <a:rPr lang="pt-PT" sz="1500" dirty="0">
                <a:solidFill>
                  <a:srgbClr val="FFC000"/>
                </a:solidFill>
              </a:rPr>
              <a:t>Se receberes uma mensagem de correio electrónico com um anexo de alguém que não conheces, deves eliminá-la de imediato</a:t>
            </a:r>
            <a:r>
              <a:rPr lang="pt-PT" sz="1500" dirty="0" smtClean="0">
                <a:solidFill>
                  <a:srgbClr val="FFC000"/>
                </a:solidFill>
              </a:rPr>
              <a:t>.</a:t>
            </a:r>
          </a:p>
          <a:p>
            <a:pPr marL="228600" lvl="0" indent="-228600" algn="ctr">
              <a:buFont typeface="+mj-lt"/>
              <a:buAutoNum type="arabicPeriod"/>
            </a:pPr>
            <a:endParaRPr lang="pt-PT" sz="1500" dirty="0">
              <a:solidFill>
                <a:srgbClr val="FFC000"/>
              </a:solidFill>
            </a:endParaRPr>
          </a:p>
          <a:p>
            <a:pPr marL="228600" lvl="0" indent="-228600" algn="ctr">
              <a:buFont typeface="+mj-lt"/>
              <a:buAutoNum type="arabicPeriod"/>
            </a:pPr>
            <a:r>
              <a:rPr lang="pt-PT" sz="1500" dirty="0">
                <a:solidFill>
                  <a:srgbClr val="FF0000"/>
                </a:solidFill>
              </a:rPr>
              <a:t>Utiliza software anti-vírus e actualiza-o frequentemente</a:t>
            </a:r>
            <a:r>
              <a:rPr lang="pt-PT" sz="1500" dirty="0" smtClean="0">
                <a:solidFill>
                  <a:srgbClr val="FF0000"/>
                </a:solidFill>
              </a:rPr>
              <a:t>.</a:t>
            </a:r>
          </a:p>
          <a:p>
            <a:pPr marL="228600" lvl="0" indent="-228600" algn="ctr">
              <a:buFont typeface="+mj-lt"/>
              <a:buAutoNum type="arabicPeriod"/>
            </a:pPr>
            <a:endParaRPr lang="pt-PT" sz="1500" dirty="0"/>
          </a:p>
          <a:p>
            <a:pPr marL="228600" lvl="0" indent="-228600" algn="ctr">
              <a:buFont typeface="+mj-lt"/>
              <a:buAutoNum type="arabicPeriod"/>
            </a:pPr>
            <a:r>
              <a:rPr lang="pt-PT" sz="1500" dirty="0">
                <a:solidFill>
                  <a:schemeClr val="accent2">
                    <a:lumMod val="50000"/>
                  </a:schemeClr>
                </a:solidFill>
              </a:rPr>
              <a:t>Se tiveres de enviar algum anexo numa mensagem de correio electrónico, informa o destinatário de que lhe vais enviar o ficheiro, para que ele não o confunda com um vírus</a:t>
            </a:r>
            <a:r>
              <a:rPr lang="pt-PT" sz="15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marL="228600" lvl="0" indent="-228600" algn="ctr">
              <a:buFont typeface="+mj-lt"/>
              <a:buAutoNum type="arabicPeriod"/>
            </a:pPr>
            <a:endParaRPr lang="pt-PT" sz="1500" dirty="0"/>
          </a:p>
          <a:p>
            <a:pPr marL="228600" lvl="0" indent="-228600" algn="ctr">
              <a:buFont typeface="+mj-lt"/>
              <a:buAutoNum type="arabicPeriod"/>
            </a:pPr>
            <a:r>
              <a:rPr lang="pt-PT" sz="1500" dirty="0">
                <a:solidFill>
                  <a:schemeClr val="accent3">
                    <a:lumMod val="75000"/>
                  </a:schemeClr>
                </a:solidFill>
              </a:rPr>
              <a:t>Utiliza filtros de </a:t>
            </a:r>
            <a:r>
              <a:rPr lang="pt-PT" sz="1500" i="1" dirty="0">
                <a:solidFill>
                  <a:schemeClr val="accent3">
                    <a:lumMod val="75000"/>
                  </a:schemeClr>
                </a:solidFill>
              </a:rPr>
              <a:t>spam</a:t>
            </a:r>
            <a:r>
              <a:rPr lang="pt-PT" sz="1500" dirty="0">
                <a:solidFill>
                  <a:schemeClr val="accent3">
                    <a:lumMod val="75000"/>
                  </a:schemeClr>
                </a:solidFill>
              </a:rPr>
              <a:t> para ajudar a bloquear correio electrónico indesejado, muito do qual contém anexos </a:t>
            </a:r>
            <a:r>
              <a:rPr lang="pt-PT" sz="1500" dirty="0" smtClean="0">
                <a:solidFill>
                  <a:schemeClr val="accent3">
                    <a:lumMod val="75000"/>
                  </a:schemeClr>
                </a:solidFill>
              </a:rPr>
              <a:t>perigosos</a:t>
            </a:r>
          </a:p>
          <a:p>
            <a:pPr marL="228600" lvl="0" indent="-228600" algn="ctr">
              <a:buFont typeface="+mj-lt"/>
              <a:buAutoNum type="arabicPeriod"/>
            </a:pPr>
            <a:endParaRPr lang="pt-PT" sz="15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pt-PT" sz="1200" dirty="0" smtClean="0"/>
          </a:p>
          <a:p>
            <a:endParaRPr lang="pt-PT" sz="1200" dirty="0" smtClean="0"/>
          </a:p>
          <a:p>
            <a:r>
              <a:rPr lang="pt-PT" sz="1200" dirty="0" smtClean="0"/>
              <a:t>Referência</a:t>
            </a:r>
            <a:r>
              <a:rPr lang="pt-PT" sz="1200" dirty="0" smtClean="0"/>
              <a:t>:</a:t>
            </a:r>
          </a:p>
          <a:p>
            <a:r>
              <a:rPr lang="pt-PT" sz="1200" dirty="0" err="1" smtClean="0"/>
              <a:t>SeguraNet</a:t>
            </a:r>
            <a:r>
              <a:rPr lang="pt-PT" sz="1200" dirty="0" smtClean="0"/>
              <a:t> </a:t>
            </a:r>
            <a:r>
              <a:rPr lang="pt-PT" sz="1200" u="sng" dirty="0" smtClean="0">
                <a:hlinkClick r:id="rId2"/>
              </a:rPr>
              <a:t>http://www.seguranet.pt/educadores/</a:t>
            </a:r>
            <a:r>
              <a:rPr lang="en-US" sz="1200" dirty="0" smtClean="0"/>
              <a:t> </a:t>
            </a:r>
            <a:r>
              <a:rPr lang="pt-PT" sz="1200" dirty="0" smtClean="0"/>
              <a:t>pesquisado no dia 02/01/11</a:t>
            </a:r>
          </a:p>
          <a:p>
            <a:r>
              <a:rPr lang="pt-PT" sz="1200" dirty="0" smtClean="0"/>
              <a:t>Adaptado por Carla Barbosa. </a:t>
            </a:r>
            <a:endParaRPr lang="pt-PT" sz="1200" dirty="0"/>
          </a:p>
        </p:txBody>
      </p:sp>
      <p:sp>
        <p:nvSpPr>
          <p:cNvPr id="6" name="Seta para a direita 5"/>
          <p:cNvSpPr/>
          <p:nvPr/>
        </p:nvSpPr>
        <p:spPr>
          <a:xfrm>
            <a:off x="1619672" y="5445224"/>
            <a:ext cx="57606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Seta para a direita 9"/>
          <p:cNvSpPr/>
          <p:nvPr/>
        </p:nvSpPr>
        <p:spPr>
          <a:xfrm rot="10800000">
            <a:off x="2483768" y="5445224"/>
            <a:ext cx="57606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143</Words>
  <Application>Microsoft Office PowerPoint</Application>
  <PresentationFormat>Apresentação no Ecrã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André</dc:creator>
  <cp:lastModifiedBy>André</cp:lastModifiedBy>
  <cp:revision>7</cp:revision>
  <dcterms:created xsi:type="dcterms:W3CDTF">2011-01-08T18:55:04Z</dcterms:created>
  <dcterms:modified xsi:type="dcterms:W3CDTF">2011-01-31T16:18:38Z</dcterms:modified>
</cp:coreProperties>
</file>